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84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5143500" type="screen16x9"/>
  <p:notesSz cx="6858000" cy="9144000"/>
  <p:embeddedFontLst>
    <p:embeddedFont>
      <p:font typeface="Lato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ontserrat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943" autoAdjust="0"/>
  </p:normalViewPr>
  <p:slideViewPr>
    <p:cSldViewPr snapToGrid="0">
      <p:cViewPr>
        <p:scale>
          <a:sx n="157" d="100"/>
          <a:sy n="157" d="100"/>
        </p:scale>
        <p:origin x="-294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12734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Caitlin </a:t>
            </a:r>
            <a:r>
              <a:rPr lang="en-US" dirty="0" err="1" smtClean="0"/>
              <a:t>Creagan</a:t>
            </a:r>
            <a:r>
              <a:rPr lang="en-US" dirty="0" smtClean="0"/>
              <a:t>- Media Specialist- Andrew Jackson High</a:t>
            </a:r>
            <a:r>
              <a:rPr lang="en-US" baseline="0" dirty="0" smtClean="0"/>
              <a:t> </a:t>
            </a:r>
            <a:r>
              <a:rPr lang="en-US" baseline="0" smtClean="0"/>
              <a:t>School- caitlin.creagan@lcsdmail.net</a:t>
            </a:r>
            <a:endParaRPr lang="en-US" baseline="0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 is a presentation for Destiny Discover and DISCUS.</a:t>
            </a:r>
            <a:b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Slides 8-17 pertain to DISCUS. English II Pre-AP researches Opposing Viewpoints at Andrew Jackson High School. (Dress Code, School Shootings, Minimum Wage, Animal Experimentation, ADD/ADHD, obesity, etc.). This semester I showed them how to use the Mind Map on Credo Reference to focus their project, and how to download the article into their Google Drive, I also went over Opposing Viewpoints and how to sign in with Google (creating a folder in the drive for the articles) and finally Points of View (sharing the article and then e-mailing the article to their Google account). I also included how to find citations and emphasized in Credo that students need to select MLA because this database goes automatically to APA citation.</a:t>
            </a:r>
            <a:b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There is a link to DISCUS on the library webpage as well as the library catalog.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0202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751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3430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684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7815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3828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3858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3552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5113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3795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473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52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3175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6568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9873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010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397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67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Shape 56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57" name="Shape 57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Shape 65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66" name="Shape 66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Shape 8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88" name="Shape 8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Shape 9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5" name="Shape 9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Shape 10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3" name="Shape 10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Shape 108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9" name="Shape 10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Shape 115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116" name="Shape 116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Shape 13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38" name="Shape 13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Shape 145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46" name="Shape 146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Shape 15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52" name="Shape 152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Destiny Discover and DISCUS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1227475" y="7842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A-Z List Credo Reference Center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 in topic-choose “MIND MAP” (pulls other related topics)</a:t>
            </a:r>
            <a:endParaRPr/>
          </a:p>
        </p:txBody>
      </p:sp>
      <p:pic>
        <p:nvPicPr>
          <p:cNvPr id="320" name="Shape 320"/>
          <p:cNvPicPr preferRelativeResize="0"/>
          <p:nvPr/>
        </p:nvPicPr>
        <p:blipFill rotWithShape="1">
          <a:blip r:embed="rId3">
            <a:alphaModFix/>
          </a:blip>
          <a:srcRect t="9360" b="12763"/>
          <a:stretch/>
        </p:blipFill>
        <p:spPr>
          <a:xfrm>
            <a:off x="1227475" y="1307850"/>
            <a:ext cx="6255926" cy="38972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1" name="Shape 321"/>
          <p:cNvCxnSpPr/>
          <p:nvPr/>
        </p:nvCxnSpPr>
        <p:spPr>
          <a:xfrm flipH="1">
            <a:off x="5347675" y="1109900"/>
            <a:ext cx="12600" cy="98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Export TO GOOGLE DRIVE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 t="10299" b="6575"/>
          <a:stretch/>
        </p:blipFill>
        <p:spPr>
          <a:xfrm>
            <a:off x="1357300" y="1210800"/>
            <a:ext cx="6429376" cy="4275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8" name="Shape 328"/>
          <p:cNvCxnSpPr/>
          <p:nvPr/>
        </p:nvCxnSpPr>
        <p:spPr>
          <a:xfrm>
            <a:off x="3569325" y="807200"/>
            <a:ext cx="1563900" cy="153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CITATION-Scroll down to the bottom-choose MLA</a:t>
            </a:r>
            <a:endParaRPr/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3">
            <a:alphaModFix/>
          </a:blip>
          <a:srcRect t="11147" b="21697"/>
          <a:stretch/>
        </p:blipFill>
        <p:spPr>
          <a:xfrm>
            <a:off x="2107325" y="1437800"/>
            <a:ext cx="6103926" cy="3279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5" name="Shape 335"/>
          <p:cNvCxnSpPr/>
          <p:nvPr/>
        </p:nvCxnSpPr>
        <p:spPr>
          <a:xfrm>
            <a:off x="2169325" y="996375"/>
            <a:ext cx="1425300" cy="269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Points of View (Share-Choose gmail and e-mail it) If this doesn’t work, e-mail me or Mrs. Couch at outlook e-mail @lcsdmail.net</a:t>
            </a:r>
            <a:endParaRPr/>
          </a:p>
        </p:txBody>
      </p:sp>
      <p:pic>
        <p:nvPicPr>
          <p:cNvPr id="341" name="Shape 341"/>
          <p:cNvPicPr preferRelativeResize="0"/>
          <p:nvPr/>
        </p:nvPicPr>
        <p:blipFill rotWithShape="1">
          <a:blip r:embed="rId3">
            <a:alphaModFix/>
          </a:blip>
          <a:srcRect t="19374" b="42374"/>
          <a:stretch/>
        </p:blipFill>
        <p:spPr>
          <a:xfrm>
            <a:off x="177450" y="2284507"/>
            <a:ext cx="9144000" cy="27982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2" name="Shape 342"/>
          <p:cNvCxnSpPr/>
          <p:nvPr/>
        </p:nvCxnSpPr>
        <p:spPr>
          <a:xfrm>
            <a:off x="4515250" y="832425"/>
            <a:ext cx="3771000" cy="402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3" name="Shape 343"/>
          <p:cNvCxnSpPr/>
          <p:nvPr/>
        </p:nvCxnSpPr>
        <p:spPr>
          <a:xfrm flipH="1">
            <a:off x="2459275" y="819800"/>
            <a:ext cx="3809100" cy="180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Points of View- Cite (scroll to MLA)</a:t>
            </a:r>
            <a:endParaRPr/>
          </a:p>
        </p:txBody>
      </p:sp>
      <p:pic>
        <p:nvPicPr>
          <p:cNvPr id="349" name="Shape 349"/>
          <p:cNvPicPr preferRelativeResize="0"/>
          <p:nvPr/>
        </p:nvPicPr>
        <p:blipFill rotWithShape="1">
          <a:blip r:embed="rId3">
            <a:alphaModFix/>
          </a:blip>
          <a:srcRect l="19296" t="18883" r="2037" b="26683"/>
          <a:stretch/>
        </p:blipFill>
        <p:spPr>
          <a:xfrm>
            <a:off x="1097300" y="1034225"/>
            <a:ext cx="7107949" cy="3935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0" name="Shape 350"/>
          <p:cNvCxnSpPr/>
          <p:nvPr/>
        </p:nvCxnSpPr>
        <p:spPr>
          <a:xfrm>
            <a:off x="4313450" y="731525"/>
            <a:ext cx="3039600" cy="158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1" name="Shape 351"/>
          <p:cNvCxnSpPr/>
          <p:nvPr/>
        </p:nvCxnSpPr>
        <p:spPr>
          <a:xfrm flipH="1">
            <a:off x="3014425" y="794575"/>
            <a:ext cx="2812500" cy="147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/>
              <a:t>Opposing Viewpoints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/>
              <a:t>Sign in With Google</a:t>
            </a:r>
            <a:endParaRPr/>
          </a:p>
        </p:txBody>
      </p:sp>
      <p:pic>
        <p:nvPicPr>
          <p:cNvPr id="357" name="Shape 357"/>
          <p:cNvPicPr preferRelativeResize="0"/>
          <p:nvPr/>
        </p:nvPicPr>
        <p:blipFill rotWithShape="1">
          <a:blip r:embed="rId3">
            <a:alphaModFix/>
          </a:blip>
          <a:srcRect t="14902" b="18950"/>
          <a:stretch/>
        </p:blipFill>
        <p:spPr>
          <a:xfrm>
            <a:off x="810700" y="1362150"/>
            <a:ext cx="6887974" cy="36449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Shape 358"/>
          <p:cNvCxnSpPr/>
          <p:nvPr/>
        </p:nvCxnSpPr>
        <p:spPr>
          <a:xfrm flipH="1">
            <a:off x="3430700" y="1097275"/>
            <a:ext cx="1652100" cy="36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Download and Save to Google Drive</a:t>
            </a:r>
            <a:endParaRPr/>
          </a:p>
        </p:txBody>
      </p:sp>
      <p:pic>
        <p:nvPicPr>
          <p:cNvPr id="364" name="Shape 364"/>
          <p:cNvPicPr preferRelativeResize="0"/>
          <p:nvPr/>
        </p:nvPicPr>
        <p:blipFill rotWithShape="1">
          <a:blip r:embed="rId3">
            <a:alphaModFix/>
          </a:blip>
          <a:srcRect t="15936" b="22270"/>
          <a:stretch/>
        </p:blipFill>
        <p:spPr>
          <a:xfrm>
            <a:off x="971175" y="1311650"/>
            <a:ext cx="7531699" cy="372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Folder is created in your Google Drive</a:t>
            </a:r>
            <a:br>
              <a:rPr lang="en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Titled: </a:t>
            </a:r>
            <a:r>
              <a:rPr lang="en" sz="3959"/>
              <a:t>Opposing Viewpoints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Shape 370"/>
          <p:cNvPicPr preferRelativeResize="0"/>
          <p:nvPr/>
        </p:nvPicPr>
        <p:blipFill rotWithShape="1">
          <a:blip r:embed="rId3">
            <a:alphaModFix/>
          </a:blip>
          <a:srcRect t="17240" r="-1265" b="42001"/>
          <a:stretch/>
        </p:blipFill>
        <p:spPr>
          <a:xfrm>
            <a:off x="682100" y="1828800"/>
            <a:ext cx="7952000" cy="256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457200" y="6978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MLA Paper in Google</a:t>
            </a:r>
            <a:endParaRPr sz="36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Docs </a:t>
            </a:r>
            <a:endParaRPr sz="360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If it doesn’t show hit template gallery</a:t>
            </a:r>
            <a:endParaRPr sz="3600"/>
          </a:p>
        </p:txBody>
      </p:sp>
      <p:pic>
        <p:nvPicPr>
          <p:cNvPr id="376" name="Shape 376"/>
          <p:cNvPicPr preferRelativeResize="0"/>
          <p:nvPr/>
        </p:nvPicPr>
        <p:blipFill rotWithShape="1">
          <a:blip r:embed="rId3">
            <a:alphaModFix/>
          </a:blip>
          <a:srcRect t="11895" b="54029"/>
          <a:stretch/>
        </p:blipFill>
        <p:spPr>
          <a:xfrm>
            <a:off x="-276400" y="2282875"/>
            <a:ext cx="10132349" cy="2762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7" name="Shape 377"/>
          <p:cNvCxnSpPr/>
          <p:nvPr/>
        </p:nvCxnSpPr>
        <p:spPr>
          <a:xfrm flipH="1">
            <a:off x="4263000" y="1315653"/>
            <a:ext cx="309000" cy="196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1221825" y="38112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Website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Library Media Center-Links-Library Catalog</a:t>
            </a:r>
            <a:endParaRPr/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 l="8122" t="23294" b="63218"/>
          <a:stretch/>
        </p:blipFill>
        <p:spPr>
          <a:xfrm>
            <a:off x="117225" y="1679325"/>
            <a:ext cx="8787149" cy="10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4">
            <a:alphaModFix/>
          </a:blip>
          <a:srcRect t="8512" b="11410"/>
          <a:stretch/>
        </p:blipFill>
        <p:spPr>
          <a:xfrm>
            <a:off x="1775400" y="2125650"/>
            <a:ext cx="5111002" cy="301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Choose DESTINY DISCOVER</a:t>
            </a:r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 t="9321" b="39430"/>
          <a:stretch/>
        </p:blipFill>
        <p:spPr>
          <a:xfrm>
            <a:off x="956275" y="1567550"/>
            <a:ext cx="7721350" cy="3165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3" name="Shape 273"/>
          <p:cNvCxnSpPr/>
          <p:nvPr/>
        </p:nvCxnSpPr>
        <p:spPr>
          <a:xfrm flipH="1">
            <a:off x="1626925" y="845025"/>
            <a:ext cx="3266700" cy="170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the lines on the upper left corner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Choose COLLECTIONS</a:t>
            </a:r>
            <a:endParaRPr/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 t="7655" b="32813"/>
          <a:stretch/>
        </p:blipFill>
        <p:spPr>
          <a:xfrm>
            <a:off x="-12" y="1239875"/>
            <a:ext cx="6429376" cy="306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 rotWithShape="1">
          <a:blip r:embed="rId4">
            <a:alphaModFix/>
          </a:blip>
          <a:srcRect t="8560" r="69535" b="60787"/>
          <a:stretch/>
        </p:blipFill>
        <p:spPr>
          <a:xfrm>
            <a:off x="6252000" y="1715300"/>
            <a:ext cx="2955075" cy="237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Shape 281"/>
          <p:cNvCxnSpPr/>
          <p:nvPr/>
        </p:nvCxnSpPr>
        <p:spPr>
          <a:xfrm>
            <a:off x="4717050" y="1072050"/>
            <a:ext cx="1664700" cy="206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1297500" y="35590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Opposing Viewpoints</a:t>
            </a:r>
            <a:endParaRPr/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 t="11277" b="37226"/>
          <a:stretch/>
        </p:blipFill>
        <p:spPr>
          <a:xfrm>
            <a:off x="710400" y="1270000"/>
            <a:ext cx="7531501" cy="310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a book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Options-Share and CITE</a:t>
            </a:r>
            <a:endParaRPr/>
          </a:p>
        </p:txBody>
      </p:sp>
      <p:cxnSp>
        <p:nvCxnSpPr>
          <p:cNvPr id="293" name="Shape 293"/>
          <p:cNvCxnSpPr/>
          <p:nvPr/>
        </p:nvCxnSpPr>
        <p:spPr>
          <a:xfrm>
            <a:off x="2358525" y="3291850"/>
            <a:ext cx="1210800" cy="121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 t="11274" b="28400"/>
          <a:stretch/>
        </p:blipFill>
        <p:spPr>
          <a:xfrm>
            <a:off x="1297500" y="1627000"/>
            <a:ext cx="6429376" cy="31026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5" name="Shape 295"/>
          <p:cNvCxnSpPr/>
          <p:nvPr/>
        </p:nvCxnSpPr>
        <p:spPr>
          <a:xfrm>
            <a:off x="4515225" y="1115075"/>
            <a:ext cx="2106300" cy="302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Citations may not be completely correct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Choose MLA8</a:t>
            </a:r>
            <a:endParaRPr/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 t="17162" b="15159"/>
          <a:stretch/>
        </p:blipFill>
        <p:spPr>
          <a:xfrm>
            <a:off x="1357313" y="1358300"/>
            <a:ext cx="6429376" cy="348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</a:t>
            </a:r>
            <a:endParaRPr/>
          </a:p>
        </p:txBody>
      </p:sp>
      <p:pic>
        <p:nvPicPr>
          <p:cNvPr id="307" name="Shape 307"/>
          <p:cNvPicPr preferRelativeResize="0"/>
          <p:nvPr/>
        </p:nvPicPr>
        <p:blipFill rotWithShape="1">
          <a:blip r:embed="rId3">
            <a:alphaModFix/>
          </a:blip>
          <a:srcRect l="4388" t="16427" b="9272"/>
          <a:stretch/>
        </p:blipFill>
        <p:spPr>
          <a:xfrm>
            <a:off x="2005375" y="983750"/>
            <a:ext cx="6147075" cy="38215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8" name="Shape 308"/>
          <p:cNvCxnSpPr/>
          <p:nvPr/>
        </p:nvCxnSpPr>
        <p:spPr>
          <a:xfrm>
            <a:off x="2610775" y="781975"/>
            <a:ext cx="2446800" cy="252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 A-Z List</a:t>
            </a:r>
            <a:endParaRPr/>
          </a:p>
        </p:txBody>
      </p:sp>
      <p:pic>
        <p:nvPicPr>
          <p:cNvPr id="314" name="Shape 314"/>
          <p:cNvPicPr preferRelativeResize="0"/>
          <p:nvPr/>
        </p:nvPicPr>
        <p:blipFill rotWithShape="1">
          <a:blip r:embed="rId3">
            <a:alphaModFix/>
          </a:blip>
          <a:srcRect l="2918" t="13533" r="6172" b="10224"/>
          <a:stretch/>
        </p:blipFill>
        <p:spPr>
          <a:xfrm>
            <a:off x="1199088" y="884275"/>
            <a:ext cx="6313925" cy="397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158</Words>
  <Application>Microsoft Office PowerPoint</Application>
  <PresentationFormat>On-screen Show (16:9)</PresentationFormat>
  <Paragraphs>28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Lato</vt:lpstr>
      <vt:lpstr>Calibri</vt:lpstr>
      <vt:lpstr>Montserrat</vt:lpstr>
      <vt:lpstr>Simple Light</vt:lpstr>
      <vt:lpstr>Focus</vt:lpstr>
      <vt:lpstr>Office Theme</vt:lpstr>
      <vt:lpstr>Destiny Discover and DISCUS</vt:lpstr>
      <vt:lpstr>School Website Library Media Center-Links-Library Catalog</vt:lpstr>
      <vt:lpstr>Choose DESTINY DISCOVER</vt:lpstr>
      <vt:lpstr>Click on the lines on the upper left corner Choose COLLECTIONS</vt:lpstr>
      <vt:lpstr>Opposing Viewpoints</vt:lpstr>
      <vt:lpstr>Click on a book  Options-Share and CITE</vt:lpstr>
      <vt:lpstr>Citations may not be completely correct Choose MLA8</vt:lpstr>
      <vt:lpstr>DISCUS</vt:lpstr>
      <vt:lpstr>DISCUS A-Z List</vt:lpstr>
      <vt:lpstr>A-Z List Credo Reference Center Put in topic-choose “MIND MAP” (pulls other related topics)</vt:lpstr>
      <vt:lpstr>Export TO GOOGLE DRIVE </vt:lpstr>
      <vt:lpstr>CITATION-Scroll down to the bottom-choose MLA</vt:lpstr>
      <vt:lpstr>Points of View (Share-Choose gmail and e-mail it) If this doesn’t work, e-mail me or Mrs. Couch at outlook e-mail @lcsdmail.net</vt:lpstr>
      <vt:lpstr>Points of View- Cite (scroll to MLA)</vt:lpstr>
      <vt:lpstr>Opposing Viewpoints Sign in With Google</vt:lpstr>
      <vt:lpstr>Download and Save to Google Drive</vt:lpstr>
      <vt:lpstr>Folder is created in your Google Drive Titled: Opposing Viewpoints</vt:lpstr>
      <vt:lpstr>MLA Paper in Google Docs  If it doesn’t show hit template gallery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Destiny Discover and DISCUS</dc:title>
  <dc:creator>Caitlin Creagan</dc:creator>
  <cp:lastModifiedBy>SCSL</cp:lastModifiedBy>
  <cp:revision>2</cp:revision>
  <dcterms:modified xsi:type="dcterms:W3CDTF">2018-03-12T17:15:33Z</dcterms:modified>
</cp:coreProperties>
</file>